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9" r:id="rId3"/>
    <p:sldId id="257" r:id="rId4"/>
    <p:sldId id="262" r:id="rId5"/>
    <p:sldId id="258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8" autoAdjust="0"/>
  </p:normalViewPr>
  <p:slideViewPr>
    <p:cSldViewPr>
      <p:cViewPr varScale="1">
        <p:scale>
          <a:sx n="57" d="100"/>
          <a:sy n="57" d="100"/>
        </p:scale>
        <p:origin x="4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11834-D3B7-1461-4A6F-89BCF3A08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05CC4-D308-51B0-2A13-7B22DB53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38886-A721-04DB-2059-444422F50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F6CC6-C1FD-48B1-82CE-A163D7A229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6136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60707-3760-0B06-C920-04C6897C7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192B2-279B-C826-D97A-B4C4DA1A0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25117-22A8-72A7-7EDD-8FD2D48CC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DFF32-4312-46A7-8E69-6C59C9C800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214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ECF9A-345D-B47E-2131-3E868BB6D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7F42D9-FC0A-99CD-D1C1-1716D22B9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C95DF5-3FBA-12FF-0744-1DC868308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9EFE9-8B85-4A6F-9DE9-A922626B9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4387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1987C8-D4D0-0271-76FC-AA8A63E05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A127E-4F71-5A19-527F-715592230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369E39-5EB2-58EB-677A-D40EBB2B0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0341E-C94A-4EA9-9D86-E3B78B5B16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766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0B359-21E3-3061-D509-4F1057FCC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FADC1-2BF7-2CFE-40C1-2D69E5ED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16EF1-0615-1620-09CD-A093F085F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FAC72-1EDE-488D-AA94-B445C89E8A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9453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6E7C93-194B-B536-F83E-95E01B1E4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5B7663-620B-F5C1-899F-33440C91F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E17A35-2A6E-61EA-C44D-FF31C37B5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FB332-C51A-4F59-9B3B-9F45709253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1240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62E50CD-FC8C-3CBA-9E72-03A4AA4DE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8B16C7F-BB1A-096D-A0B1-B57ADC50E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EB97F32-F67C-00AA-2F5B-F1003DE35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12729-B435-4533-84A7-ECE9D9C084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4124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2F30AA-EBBD-A13A-D7AB-CBACE8CD8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FB346D-2504-3967-0A1D-5AED8F449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A394195-78D6-06C0-7513-FA727F804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0A60C-4517-4A35-A20E-D02F052541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651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D0A82E3-7111-1DA6-60D0-207DE59D9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BC1CADE-DB8B-F553-0AFE-1670E5470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675A1FB-53FD-3478-5184-02B2A62FB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0A754-FD9F-46B4-A540-1498282A26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2044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03599A-0762-E3B9-C458-DB9413760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8E40C8-F573-B7F1-75FB-AE05DEA0E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F9660A-89CC-70A2-FFEC-EDC8FE8F9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414D0-DE7C-45D5-81D4-5C4285A2C8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2105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991F1C-D071-0103-F2A7-CB073AB11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CEDB8A-138F-EAD2-0510-B33080748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0507BE-1C9C-D65C-C887-413C75F0A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EE995-7D2B-4D29-B3EA-1254C83548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1675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9DBA046-78E8-1892-891C-50C12D611F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D61F1AA-6D03-DD6C-B578-BC07419D87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946427-0603-0F31-9A86-7FB4E68D07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B985C8-F582-5CC4-4CE7-F85993C59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9CC99-0677-D4F7-3C47-09C9222E33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27E1B0-F96A-4BF1-B2D6-05741515B3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A178AFB-372B-4054-04EB-D4907EBC5C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0432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 wonderful Saviour is Jesus, my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 wonderful Saviour to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He </a:t>
            </a:r>
            <a:r>
              <a:rPr lang="en-AU" altLang="en-US" sz="4000" dirty="0" err="1">
                <a:cs typeface="Times New Roman" panose="02020603050405020304" pitchFamily="18" charset="0"/>
              </a:rPr>
              <a:t>hideth</a:t>
            </a:r>
            <a:r>
              <a:rPr lang="en-AU" altLang="en-US" sz="4000" dirty="0">
                <a:cs typeface="Times New Roman" panose="02020603050405020304" pitchFamily="18" charset="0"/>
              </a:rPr>
              <a:t> my soul in the cleft of the rock,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Where rivers of pleasure I see.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7">
            <a:extLst>
              <a:ext uri="{FF2B5EF4-FFF2-40B4-BE49-F238E27FC236}">
                <a16:creationId xmlns:a16="http://schemas.microsoft.com/office/drawing/2014/main" id="{8EB4E89E-BDC8-5689-7157-E6406CD358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5520" y="1700808"/>
            <a:ext cx="9217025" cy="36718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He </a:t>
            </a:r>
            <a:r>
              <a:rPr lang="en-AU" altLang="en-US" sz="4000" dirty="0" err="1">
                <a:cs typeface="Times New Roman" panose="02020603050405020304" pitchFamily="18" charset="0"/>
              </a:rPr>
              <a:t>hideth</a:t>
            </a:r>
            <a:r>
              <a:rPr lang="en-AU" altLang="en-US" sz="4000" dirty="0">
                <a:cs typeface="Times New Roman" panose="02020603050405020304" pitchFamily="18" charset="0"/>
              </a:rPr>
              <a:t> my soul in the cleft of the rock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That shadows a dry, thirsty land;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He </a:t>
            </a:r>
            <a:r>
              <a:rPr lang="en-AU" altLang="en-US" sz="4000" dirty="0" err="1">
                <a:cs typeface="Times New Roman" panose="02020603050405020304" pitchFamily="18" charset="0"/>
              </a:rPr>
              <a:t>hideth</a:t>
            </a:r>
            <a:r>
              <a:rPr lang="en-AU" altLang="en-US" sz="4000" dirty="0">
                <a:cs typeface="Times New Roman" panose="02020603050405020304" pitchFamily="18" charset="0"/>
              </a:rPr>
              <a:t> my life in the depths of his love,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And covers me there with his hand.</a:t>
            </a:r>
            <a:endParaRPr lang="en-US" altLang="en-US" dirty="0"/>
          </a:p>
          <a:p>
            <a:pPr algn="r">
              <a:buFont typeface="Wingdings" panose="05000000000000000000" pitchFamily="2" charset="2"/>
              <a:buNone/>
            </a:pPr>
            <a:r>
              <a:rPr lang="en-US" altLang="en-US" i="1" dirty="0"/>
              <a:t>(repeat last line)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68C295AE-452E-CFF4-7FE1-4938FDF2E0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341438"/>
            <a:ext cx="9720263" cy="32480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 wonderful Saviour is Jesus, my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He taketh my burden away;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He holdeth me up and I shall not be moved,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He giveth me strength as my day.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7">
            <a:extLst>
              <a:ext uri="{FF2B5EF4-FFF2-40B4-BE49-F238E27FC236}">
                <a16:creationId xmlns:a16="http://schemas.microsoft.com/office/drawing/2014/main" id="{56E9E38B-AA83-EEFB-9049-9B02D13C7A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412875"/>
            <a:ext cx="9217025" cy="36718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>
                <a:cs typeface="Times New Roman" panose="02020603050405020304" pitchFamily="18" charset="0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He hideth my soul in the cleft of the rock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That shadows a dry, thirsty land;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He hideth my life in the depths of his love,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covers me there with his hand.</a:t>
            </a:r>
            <a:endParaRPr lang="en-US" altLang="en-US"/>
          </a:p>
          <a:p>
            <a:pPr algn="r">
              <a:buFont typeface="Wingdings" panose="05000000000000000000" pitchFamily="2" charset="2"/>
              <a:buNone/>
            </a:pPr>
            <a:r>
              <a:rPr lang="en-US" altLang="en-US" i="1"/>
              <a:t>(repeat last line)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E0E17157-B63E-0BCC-35C9-8DE9E8532E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104900"/>
            <a:ext cx="8153400" cy="39798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With numberless blessings each moment he crowns,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And, filled with his goodness divine,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sing in my rapture: O glory to God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For such a redeemer as mine!</a:t>
            </a:r>
            <a:endParaRPr lang="en-US" altLang="en-US"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27">
            <a:extLst>
              <a:ext uri="{FF2B5EF4-FFF2-40B4-BE49-F238E27FC236}">
                <a16:creationId xmlns:a16="http://schemas.microsoft.com/office/drawing/2014/main" id="{3827EB16-18EE-31F7-4B9A-E0E575B11D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412875"/>
            <a:ext cx="9217025" cy="36718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>
                <a:cs typeface="Times New Roman" panose="02020603050405020304" pitchFamily="18" charset="0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He hideth my soul in the cleft of the rock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That shadows a dry, thirsty land;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He hideth my life in the depths of his love,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covers me there with his hand.</a:t>
            </a:r>
            <a:endParaRPr lang="en-US" altLang="en-US"/>
          </a:p>
          <a:p>
            <a:pPr algn="r">
              <a:buFont typeface="Wingdings" panose="05000000000000000000" pitchFamily="2" charset="2"/>
              <a:buNone/>
            </a:pPr>
            <a:r>
              <a:rPr lang="en-US" altLang="en-US" i="1"/>
              <a:t>(repeat last line)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4232B0AD-A9F2-25C2-13ED-983652BBC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8" y="5753100"/>
            <a:ext cx="6096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CCLI Song # 2647858</a:t>
            </a:r>
          </a:p>
          <a:p>
            <a:pPr eaLnBrk="1" hangingPunct="1"/>
            <a:r>
              <a:rPr lang="en-US" altLang="en-US" sz="1000"/>
              <a:t>Fanny Jane Crosby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/>
              <a:t>Public Domain</a:t>
            </a:r>
          </a:p>
          <a:p>
            <a:pPr eaLnBrk="1" hangingPunct="1"/>
            <a:r>
              <a:rPr lang="en-US" altLang="en-US" sz="1000" i="1"/>
              <a:t>For use solely with the SongSelect® </a:t>
            </a:r>
            <a:r>
              <a:rPr lang="en-US" altLang="en-US" sz="1000" i="1">
                <a:hlinkClick r:id="rId2"/>
              </a:rPr>
              <a:t>Terms of Use</a:t>
            </a:r>
            <a:r>
              <a:rPr lang="en-US" altLang="en-US" sz="1000" i="1"/>
              <a:t>. All rights reserved. </a:t>
            </a:r>
            <a:r>
              <a:rPr lang="en-US" altLang="en-US" sz="1000" i="1">
                <a:hlinkClick r:id="rId3"/>
              </a:rPr>
              <a:t>www.ccli.com</a:t>
            </a:r>
            <a:endParaRPr lang="en-US" altLang="en-US" sz="1000" i="1"/>
          </a:p>
          <a:p>
            <a:pPr eaLnBrk="1" hangingPunct="1"/>
            <a:r>
              <a:rPr lang="en-US" altLang="en-US" sz="1000"/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265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710 – vs 1</dc:title>
  <dc:creator>Perth Fortress</dc:creator>
  <cp:lastModifiedBy>Narelle Wheaton</cp:lastModifiedBy>
  <cp:revision>5</cp:revision>
  <cp:lastPrinted>1601-01-01T00:00:00Z</cp:lastPrinted>
  <dcterms:created xsi:type="dcterms:W3CDTF">2001-06-29T08:32:22Z</dcterms:created>
  <dcterms:modified xsi:type="dcterms:W3CDTF">2023-07-09T03:20:14Z</dcterms:modified>
</cp:coreProperties>
</file>